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284" r:id="rId5"/>
    <p:sldId id="287" r:id="rId6"/>
    <p:sldId id="261" r:id="rId7"/>
    <p:sldId id="262" r:id="rId8"/>
    <p:sldId id="292" r:id="rId9"/>
    <p:sldId id="294" r:id="rId10"/>
    <p:sldId id="29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899" autoAdjust="0"/>
  </p:normalViewPr>
  <p:slideViewPr>
    <p:cSldViewPr snapToGrid="0" snapToObjects="1" showGuides="1">
      <p:cViewPr varScale="1">
        <p:scale>
          <a:sx n="57" d="100"/>
          <a:sy n="57" d="100"/>
        </p:scale>
        <p:origin x="1176" y="66"/>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8/15/2024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423409"/>
            <a:ext cx="3683046" cy="4437625"/>
          </a:xfrm>
        </p:spPr>
        <p:txBody>
          <a:bodyPr/>
          <a:lstStyle/>
          <a:p>
            <a:r>
              <a:rPr lang="en-GB" sz="4800" dirty="0">
                <a:solidFill>
                  <a:srgbClr val="00B050"/>
                </a:solidFill>
                <a:latin typeface="Impact" panose="020B0806030902050204" pitchFamily="34" charset="0"/>
              </a:rPr>
              <a:t>Morning Session #DVBS2024</a:t>
            </a:r>
            <a:endParaRPr lang="en-US" sz="4800" dirty="0">
              <a:solidFill>
                <a:srgbClr val="00B050"/>
              </a:solidFill>
              <a:latin typeface="Impact" panose="020B0806030902050204" pitchFamily="34" charset="0"/>
            </a:endParaRP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2459419" y="4023991"/>
            <a:ext cx="2332351" cy="630936"/>
          </a:xfrm>
        </p:spPr>
        <p:txBody>
          <a:bodyPr/>
          <a:lstStyle/>
          <a:p>
            <a:pPr algn="r"/>
            <a:r>
              <a:rPr lang="en-GB" b="1" dirty="0">
                <a:latin typeface="Bookman Old Style" panose="02050604050505020204" pitchFamily="18" charset="0"/>
              </a:rPr>
              <a:t>(15th august)</a:t>
            </a:r>
            <a:endParaRPr lang="en-US" b="1" dirty="0">
              <a:latin typeface="Bookman Old Style" panose="02050604050505020204" pitchFamily="18" charset="0"/>
            </a:endParaRPr>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pic>
        <p:nvPicPr>
          <p:cNvPr id="3" name="Picture 2">
            <a:extLst>
              <a:ext uri="{FF2B5EF4-FFF2-40B4-BE49-F238E27FC236}">
                <a16:creationId xmlns:a16="http://schemas.microsoft.com/office/drawing/2014/main" id="{E10737A3-0A31-5DE4-D0E7-6851686280C3}"/>
              </a:ext>
            </a:extLst>
          </p:cNvPr>
          <p:cNvPicPr>
            <a:picLocks noChangeAspect="1"/>
          </p:cNvPicPr>
          <p:nvPr/>
        </p:nvPicPr>
        <p:blipFill>
          <a:blip r:embed="rId3"/>
          <a:stretch>
            <a:fillRect/>
          </a:stretch>
        </p:blipFill>
        <p:spPr>
          <a:xfrm>
            <a:off x="5146086" y="174339"/>
            <a:ext cx="6164130" cy="65093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702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015825" y="1782661"/>
            <a:ext cx="6258910" cy="1709928"/>
          </a:xfrm>
        </p:spPr>
        <p:txBody>
          <a:bodyPr/>
          <a:lstStyle/>
          <a:p>
            <a:pPr algn="r"/>
            <a:r>
              <a:rPr lang="en-US" b="1" dirty="0">
                <a:solidFill>
                  <a:srgbClr val="00B050"/>
                </a:solidFill>
              </a:rPr>
              <a:t>Memory Verse</a:t>
            </a:r>
            <a:br>
              <a:rPr lang="en-US" dirty="0">
                <a:solidFill>
                  <a:srgbClr val="00B050"/>
                </a:solidFill>
                <a:sym typeface="DM Sans Medium"/>
              </a:rPr>
            </a:br>
            <a:endParaRPr lang="en-US" dirty="0">
              <a:solidFill>
                <a:srgbClr val="00B050"/>
              </a:solidFill>
            </a:endParaRPr>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945931" y="2924503"/>
            <a:ext cx="6258910" cy="2152690"/>
          </a:xfrm>
        </p:spPr>
        <p:txBody>
          <a:bodyPr/>
          <a:lstStyle/>
          <a:p>
            <a:r>
              <a:rPr lang="en-GB" sz="2800" b="1" dirty="0">
                <a:effectLst>
                  <a:outerShdw blurRad="38100" dist="38100" dir="2700000" algn="tl">
                    <a:srgbClr val="000000">
                      <a:alpha val="43137"/>
                    </a:srgbClr>
                  </a:outerShdw>
                </a:effectLst>
                <a:latin typeface="Bookman Old Style" panose="02050604050505020204" pitchFamily="18" charset="0"/>
              </a:rPr>
              <a:t>Isaiah 54:13</a:t>
            </a:r>
            <a:r>
              <a:rPr lang="en-GB" sz="2800" b="1" dirty="0">
                <a:effectLst>
                  <a:outerShdw blurRad="38100" dist="38100" dir="2700000" algn="tl">
                    <a:srgbClr val="000000">
                      <a:alpha val="43137"/>
                    </a:srgbClr>
                  </a:outerShdw>
                </a:effectLst>
              </a:rPr>
              <a:t>,</a:t>
            </a:r>
          </a:p>
          <a:p>
            <a:r>
              <a:rPr lang="en-GB" sz="2800" baseline="30000" dirty="0">
                <a:latin typeface="Bookman Old Style" panose="02050604050505020204" pitchFamily="18" charset="0"/>
              </a:rPr>
              <a:t>13</a:t>
            </a:r>
            <a:r>
              <a:rPr lang="en-GB" sz="2800" dirty="0">
                <a:latin typeface="Bookman Old Style" panose="02050604050505020204" pitchFamily="18" charset="0"/>
              </a:rPr>
              <a:t>All thy children shall be taught of the Lord: and great shall be the peace of thy children.</a:t>
            </a:r>
            <a:endParaRPr lang="en-US" sz="2800" dirty="0">
              <a:latin typeface="Bookman Old Style" panose="02050604050505020204" pitchFamily="18" charset="0"/>
            </a:endParaRP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2</a:t>
            </a:fld>
            <a:endParaRPr lang="en-US" dirty="0"/>
          </a:p>
        </p:txBody>
      </p:sp>
      <p:pic>
        <p:nvPicPr>
          <p:cNvPr id="8" name="Picture 7">
            <a:extLst>
              <a:ext uri="{FF2B5EF4-FFF2-40B4-BE49-F238E27FC236}">
                <a16:creationId xmlns:a16="http://schemas.microsoft.com/office/drawing/2014/main" id="{11E8B54B-4C75-2ECC-174B-A90182B6B666}"/>
              </a:ext>
            </a:extLst>
          </p:cNvPr>
          <p:cNvPicPr>
            <a:picLocks noChangeAspect="1"/>
          </p:cNvPicPr>
          <p:nvPr/>
        </p:nvPicPr>
        <p:blipFill>
          <a:blip r:embed="rId2"/>
          <a:stretch>
            <a:fillRect/>
          </a:stretch>
        </p:blipFill>
        <p:spPr>
          <a:xfrm>
            <a:off x="7887244" y="617135"/>
            <a:ext cx="4098442" cy="5371482"/>
          </a:xfrm>
          <a:prstGeom prst="rect">
            <a:avLst/>
          </a:prstGeom>
        </p:spPr>
      </p:pic>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3"/>
          <a:srcRect t="182" b="182"/>
          <a:stretch/>
        </p:blipFill>
        <p:spPr>
          <a:xfrm flipV="1">
            <a:off x="10962020" y="5792724"/>
            <a:ext cx="184202" cy="855068"/>
          </a:xfrm>
        </p:spPr>
      </p:pic>
      <p:sp>
        <p:nvSpPr>
          <p:cNvPr id="2" name="TextBox 1">
            <a:extLst>
              <a:ext uri="{FF2B5EF4-FFF2-40B4-BE49-F238E27FC236}">
                <a16:creationId xmlns:a16="http://schemas.microsoft.com/office/drawing/2014/main" id="{10F0DCDC-4FC0-183D-0912-01996151C9DC}"/>
              </a:ext>
            </a:extLst>
          </p:cNvPr>
          <p:cNvSpPr txBox="1"/>
          <p:nvPr/>
        </p:nvSpPr>
        <p:spPr>
          <a:xfrm>
            <a:off x="10396728" y="0"/>
            <a:ext cx="1588958" cy="3154710"/>
          </a:xfrm>
          <a:prstGeom prst="rect">
            <a:avLst/>
          </a:prstGeom>
          <a:noFill/>
        </p:spPr>
        <p:txBody>
          <a:bodyPr wrap="square" rtlCol="0">
            <a:spAutoFit/>
          </a:bodyPr>
          <a:lstStyle/>
          <a:p>
            <a:pPr algn="ctr"/>
            <a:r>
              <a:rPr lang="en-US" sz="19900" b="1" dirty="0">
                <a:effectLst>
                  <a:outerShdw blurRad="38100" dist="38100" dir="2700000" algn="tl">
                    <a:srgbClr val="000000">
                      <a:alpha val="43137"/>
                    </a:srgbClr>
                  </a:outerShdw>
                </a:effectLst>
              </a:rPr>
              <a:t>1</a:t>
            </a:r>
          </a:p>
        </p:txBody>
      </p:sp>
    </p:spTree>
    <p:extLst>
      <p:ext uri="{BB962C8B-B14F-4D97-AF65-F5344CB8AC3E}">
        <p14:creationId xmlns:p14="http://schemas.microsoft.com/office/powerpoint/2010/main" val="378000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1139952" y="512064"/>
            <a:ext cx="8768546" cy="1014984"/>
          </a:xfrm>
        </p:spPr>
        <p:txBody>
          <a:bodyPr/>
          <a:lstStyle/>
          <a:p>
            <a:pPr algn="r"/>
            <a:r>
              <a:rPr lang="en-GB" b="1" dirty="0">
                <a:effectLst>
                  <a:outerShdw blurRad="38100" dist="38100" dir="2700000" algn="tl">
                    <a:srgbClr val="000000">
                      <a:alpha val="43137"/>
                    </a:srgbClr>
                  </a:outerShdw>
                </a:effectLst>
              </a:rPr>
              <a:t>THE CALL</a:t>
            </a:r>
            <a:endParaRPr lang="en-US"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3</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
        <p:nvSpPr>
          <p:cNvPr id="6" name="Content Placeholder 5">
            <a:extLst>
              <a:ext uri="{FF2B5EF4-FFF2-40B4-BE49-F238E27FC236}">
                <a16:creationId xmlns:a16="http://schemas.microsoft.com/office/drawing/2014/main" id="{96F87556-3F0E-3E3C-B9BA-3A1931EEFDE4}"/>
              </a:ext>
            </a:extLst>
          </p:cNvPr>
          <p:cNvSpPr>
            <a:spLocks noGrp="1"/>
          </p:cNvSpPr>
          <p:nvPr>
            <p:ph idx="1"/>
          </p:nvPr>
        </p:nvSpPr>
        <p:spPr>
          <a:xfrm>
            <a:off x="5911248" y="2733142"/>
            <a:ext cx="5723829" cy="1689086"/>
          </a:xfrm>
        </p:spPr>
        <p:txBody>
          <a:bodyPr/>
          <a:lstStyle/>
          <a:p>
            <a:pPr marL="0" indent="0">
              <a:buNone/>
            </a:pPr>
            <a:r>
              <a:rPr lang="en-GB" dirty="0">
                <a:effectLst>
                  <a:outerShdw blurRad="38100" dist="38100" dir="2700000" algn="tl">
                    <a:srgbClr val="000000">
                      <a:alpha val="43137"/>
                    </a:srgbClr>
                  </a:outerShdw>
                </a:effectLst>
                <a:highlight>
                  <a:srgbClr val="FFFF00"/>
                </a:highlight>
                <a:latin typeface="Bookman Old Style" panose="02050604050505020204" pitchFamily="18" charset="0"/>
              </a:rPr>
              <a:t>Colossians 3:23-24-23</a:t>
            </a:r>
          </a:p>
          <a:p>
            <a:pPr marL="0" indent="0">
              <a:buNone/>
            </a:pPr>
            <a:r>
              <a:rPr lang="en-GB" baseline="30000" dirty="0">
                <a:highlight>
                  <a:srgbClr val="FFFF00"/>
                </a:highlight>
                <a:latin typeface="Bookman Old Style" panose="02050604050505020204" pitchFamily="18" charset="0"/>
              </a:rPr>
              <a:t>23</a:t>
            </a:r>
            <a:r>
              <a:rPr lang="en-GB" dirty="0">
                <a:highlight>
                  <a:srgbClr val="FFFF00"/>
                </a:highlight>
                <a:latin typeface="Bookman Old Style" panose="02050604050505020204" pitchFamily="18" charset="0"/>
              </a:rPr>
              <a:t>Whatever you do, work at it with all your heart, as working for the Lord, not for human masters, </a:t>
            </a:r>
            <a:r>
              <a:rPr lang="en-GB" baseline="30000" dirty="0">
                <a:highlight>
                  <a:srgbClr val="FFFF00"/>
                </a:highlight>
                <a:latin typeface="Bookman Old Style" panose="02050604050505020204" pitchFamily="18" charset="0"/>
              </a:rPr>
              <a:t>24</a:t>
            </a:r>
            <a:r>
              <a:rPr lang="en-GB" dirty="0">
                <a:highlight>
                  <a:srgbClr val="FFFF00"/>
                </a:highlight>
                <a:latin typeface="Bookman Old Style" panose="02050604050505020204" pitchFamily="18" charset="0"/>
              </a:rPr>
              <a:t>since you know that you will receive an inheritance from the Lord as a reward. It is the Lord Christ you are serving.</a:t>
            </a:r>
          </a:p>
          <a:p>
            <a:pPr marL="0" indent="0">
              <a:buNone/>
            </a:pPr>
            <a:endParaRPr lang="en-GB" dirty="0">
              <a:highlight>
                <a:srgbClr val="FFFF00"/>
              </a:highlight>
              <a:latin typeface="Bookman Old Style" panose="02050604050505020204" pitchFamily="18" charset="0"/>
            </a:endParaRPr>
          </a:p>
        </p:txBody>
      </p:sp>
      <p:sp>
        <p:nvSpPr>
          <p:cNvPr id="8" name="TextBox 7">
            <a:extLst>
              <a:ext uri="{FF2B5EF4-FFF2-40B4-BE49-F238E27FC236}">
                <a16:creationId xmlns:a16="http://schemas.microsoft.com/office/drawing/2014/main" id="{5DB18B0B-E848-3BE7-5080-C313FA7164E9}"/>
              </a:ext>
            </a:extLst>
          </p:cNvPr>
          <p:cNvSpPr txBox="1"/>
          <p:nvPr/>
        </p:nvSpPr>
        <p:spPr>
          <a:xfrm>
            <a:off x="10118410" y="-421568"/>
            <a:ext cx="1588958" cy="3154710"/>
          </a:xfrm>
          <a:prstGeom prst="rect">
            <a:avLst/>
          </a:prstGeom>
          <a:noFill/>
        </p:spPr>
        <p:txBody>
          <a:bodyPr wrap="square" rtlCol="0">
            <a:spAutoFit/>
          </a:bodyPr>
          <a:lstStyle/>
          <a:p>
            <a:pPr algn="ctr"/>
            <a:r>
              <a:rPr lang="en-US" sz="19900" b="1" dirty="0">
                <a:effectLst>
                  <a:outerShdw blurRad="38100" dist="38100" dir="2700000" algn="tl">
                    <a:srgbClr val="000000">
                      <a:alpha val="43137"/>
                    </a:srgbClr>
                  </a:outerShdw>
                </a:effectLst>
              </a:rPr>
              <a:t>2</a:t>
            </a:r>
          </a:p>
        </p:txBody>
      </p:sp>
      <p:sp>
        <p:nvSpPr>
          <p:cNvPr id="9" name="TextBox 8">
            <a:extLst>
              <a:ext uri="{FF2B5EF4-FFF2-40B4-BE49-F238E27FC236}">
                <a16:creationId xmlns:a16="http://schemas.microsoft.com/office/drawing/2014/main" id="{DD782F02-31F8-18F1-BBA9-1E6C700223AB}"/>
              </a:ext>
            </a:extLst>
          </p:cNvPr>
          <p:cNvSpPr txBox="1"/>
          <p:nvPr/>
        </p:nvSpPr>
        <p:spPr>
          <a:xfrm>
            <a:off x="428401" y="834211"/>
            <a:ext cx="5611368" cy="2246769"/>
          </a:xfrm>
          <a:prstGeom prst="rect">
            <a:avLst/>
          </a:prstGeom>
          <a:noFill/>
        </p:spPr>
        <p:txBody>
          <a:bodyPr wrap="square" rtlCol="0">
            <a:spAutoFit/>
          </a:bodyPr>
          <a:lstStyle/>
          <a:p>
            <a:pPr marL="0" indent="0">
              <a:buNone/>
            </a:pPr>
            <a:r>
              <a:rPr lang="en-GB" sz="2800" dirty="0">
                <a:effectLst>
                  <a:outerShdw blurRad="38100" dist="38100" dir="2700000" algn="tl">
                    <a:srgbClr val="000000">
                      <a:alpha val="43137"/>
                    </a:srgbClr>
                  </a:outerShdw>
                </a:effectLst>
                <a:highlight>
                  <a:srgbClr val="FFFF00"/>
                </a:highlight>
                <a:latin typeface="Bookman Old Style" panose="02050604050505020204" pitchFamily="18" charset="0"/>
              </a:rPr>
              <a:t>Psalms 37:4</a:t>
            </a:r>
          </a:p>
          <a:p>
            <a:pPr marL="0" indent="0">
              <a:buNone/>
            </a:pPr>
            <a:r>
              <a:rPr lang="en-GB" sz="2800" baseline="30000" dirty="0">
                <a:highlight>
                  <a:srgbClr val="FFFF00"/>
                </a:highlight>
                <a:latin typeface="Bookman Old Style" panose="02050604050505020204" pitchFamily="18" charset="0"/>
              </a:rPr>
              <a:t>4</a:t>
            </a:r>
            <a:r>
              <a:rPr lang="en-GB" sz="2800" dirty="0">
                <a:highlight>
                  <a:srgbClr val="FFFF00"/>
                </a:highlight>
                <a:latin typeface="Bookman Old Style" panose="02050604050505020204" pitchFamily="18" charset="0"/>
              </a:rPr>
              <a:t>Delight yourself in the LORD, and he will give you the desires of your heart.</a:t>
            </a:r>
            <a:endParaRPr lang="en-US" sz="2800" dirty="0">
              <a:highlight>
                <a:srgbClr val="FFFF00"/>
              </a:highlight>
              <a:latin typeface="Bookman Old Style" panose="02050604050505020204" pitchFamily="18" charset="0"/>
            </a:endParaRPr>
          </a:p>
          <a:p>
            <a:endParaRPr lang="en-US" sz="2800" dirty="0">
              <a:highlight>
                <a:srgbClr val="FFFF00"/>
              </a:highlight>
            </a:endParaRPr>
          </a:p>
        </p:txBody>
      </p:sp>
      <p:pic>
        <p:nvPicPr>
          <p:cNvPr id="13" name="Picture 12">
            <a:extLst>
              <a:ext uri="{FF2B5EF4-FFF2-40B4-BE49-F238E27FC236}">
                <a16:creationId xmlns:a16="http://schemas.microsoft.com/office/drawing/2014/main" id="{52C8F91D-A1D7-DF8A-7F62-2BAC7460766A}"/>
              </a:ext>
            </a:extLst>
          </p:cNvPr>
          <p:cNvPicPr>
            <a:picLocks noChangeAspect="1"/>
          </p:cNvPicPr>
          <p:nvPr/>
        </p:nvPicPr>
        <p:blipFill>
          <a:blip r:embed="rId2"/>
          <a:stretch>
            <a:fillRect/>
          </a:stretch>
        </p:blipFill>
        <p:spPr>
          <a:xfrm>
            <a:off x="184657" y="1983828"/>
            <a:ext cx="4876800" cy="4876800"/>
          </a:xfrm>
          <a:prstGeom prst="rect">
            <a:avLst/>
          </a:prstGeom>
        </p:spPr>
      </p:pic>
    </p:spTree>
    <p:extLst>
      <p:ext uri="{BB962C8B-B14F-4D97-AF65-F5344CB8AC3E}">
        <p14:creationId xmlns:p14="http://schemas.microsoft.com/office/powerpoint/2010/main" val="283108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1139952" y="512064"/>
            <a:ext cx="8813517" cy="1014984"/>
          </a:xfrm>
        </p:spPr>
        <p:txBody>
          <a:bodyPr/>
          <a:lstStyle/>
          <a:p>
            <a:pPr algn="r"/>
            <a:r>
              <a:rPr lang="en-US" sz="6000" b="1" dirty="0">
                <a:effectLst>
                  <a:outerShdw blurRad="38100" dist="38100" dir="2700000" algn="tl">
                    <a:srgbClr val="000000">
                      <a:alpha val="43137"/>
                    </a:srgbClr>
                  </a:outerShdw>
                </a:effectLst>
                <a:latin typeface="Century Gothic" panose="020B0502020202020204" pitchFamily="34" charset="0"/>
              </a:rPr>
              <a:t>Meditation</a:t>
            </a:r>
            <a:endParaRPr lang="en-US" b="1" dirty="0">
              <a:effectLst>
                <a:outerShdw blurRad="38100" dist="38100" dir="2700000" algn="tl">
                  <a:srgbClr val="000000">
                    <a:alpha val="43137"/>
                  </a:srgbClr>
                </a:outerShdw>
              </a:effectLst>
            </a:endParaRPr>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4</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8" name="Content Placeholder 7">
            <a:extLst>
              <a:ext uri="{FF2B5EF4-FFF2-40B4-BE49-F238E27FC236}">
                <a16:creationId xmlns:a16="http://schemas.microsoft.com/office/drawing/2014/main" id="{5CF2A333-E55C-54CC-D50E-BD3AEB43DE80}"/>
              </a:ext>
            </a:extLst>
          </p:cNvPr>
          <p:cNvSpPr>
            <a:spLocks noGrp="1"/>
          </p:cNvSpPr>
          <p:nvPr>
            <p:ph idx="1"/>
          </p:nvPr>
        </p:nvSpPr>
        <p:spPr>
          <a:xfrm>
            <a:off x="5044966" y="3798021"/>
            <a:ext cx="6483177" cy="686909"/>
          </a:xfrm>
        </p:spPr>
        <p:txBody>
          <a:bodyPr numCol="1"/>
          <a:lstStyle/>
          <a:p>
            <a:pPr marL="0" indent="0">
              <a:buNone/>
            </a:pPr>
            <a:endParaRPr lang="en-GB" dirty="0">
              <a:solidFill>
                <a:srgbClr val="00B050"/>
              </a:solidFill>
              <a:highlight>
                <a:srgbClr val="FFFF00"/>
              </a:highlight>
              <a:latin typeface="Bookman Old Style" panose="02050604050505020204" pitchFamily="18" charset="0"/>
            </a:endParaRPr>
          </a:p>
          <a:p>
            <a:pPr marL="0" indent="0">
              <a:buNone/>
            </a:pPr>
            <a:r>
              <a:rPr lang="en-GB" dirty="0">
                <a:solidFill>
                  <a:srgbClr val="00B050"/>
                </a:solidFill>
                <a:effectLst>
                  <a:outerShdw blurRad="38100" dist="38100" dir="2700000" algn="tl">
                    <a:srgbClr val="000000">
                      <a:alpha val="43137"/>
                    </a:srgbClr>
                  </a:outerShdw>
                </a:effectLst>
                <a:highlight>
                  <a:srgbClr val="FFFF00"/>
                </a:highlight>
                <a:latin typeface="Bookman Old Style" panose="02050604050505020204" pitchFamily="18" charset="0"/>
              </a:rPr>
              <a:t>Matthew 18:10</a:t>
            </a:r>
          </a:p>
          <a:p>
            <a:pPr marL="0" indent="0">
              <a:buNone/>
            </a:pPr>
            <a:r>
              <a:rPr lang="en-GB" sz="2400" dirty="0">
                <a:solidFill>
                  <a:srgbClr val="00B050"/>
                </a:solidFill>
                <a:highlight>
                  <a:srgbClr val="FFFF00"/>
                </a:highlight>
                <a:latin typeface="Bookman Old Style" panose="02050604050505020204" pitchFamily="18" charset="0"/>
              </a:rPr>
              <a:t>10“Take heed that ye despise not one of these little ones; for I say unto you that in Heaven their angels do always behold the face of My Father who is in Heaven.</a:t>
            </a:r>
            <a:endParaRPr lang="en-US" sz="2400" dirty="0">
              <a:solidFill>
                <a:srgbClr val="00B050"/>
              </a:solidFill>
              <a:highlight>
                <a:srgbClr val="FFFF00"/>
              </a:highlight>
              <a:latin typeface="Bookman Old Style" panose="02050604050505020204" pitchFamily="18" charset="0"/>
            </a:endParaRPr>
          </a:p>
        </p:txBody>
      </p:sp>
      <p:sp>
        <p:nvSpPr>
          <p:cNvPr id="9" name="TextBox 8">
            <a:extLst>
              <a:ext uri="{FF2B5EF4-FFF2-40B4-BE49-F238E27FC236}">
                <a16:creationId xmlns:a16="http://schemas.microsoft.com/office/drawing/2014/main" id="{3B6AC4A8-3CFF-025E-4CDB-BF5A03DB93FA}"/>
              </a:ext>
            </a:extLst>
          </p:cNvPr>
          <p:cNvSpPr txBox="1"/>
          <p:nvPr/>
        </p:nvSpPr>
        <p:spPr>
          <a:xfrm>
            <a:off x="10118410" y="-421568"/>
            <a:ext cx="1588958" cy="3154710"/>
          </a:xfrm>
          <a:prstGeom prst="rect">
            <a:avLst/>
          </a:prstGeom>
          <a:noFill/>
        </p:spPr>
        <p:txBody>
          <a:bodyPr wrap="square" rtlCol="0">
            <a:spAutoFit/>
          </a:bodyPr>
          <a:lstStyle/>
          <a:p>
            <a:pPr algn="ctr"/>
            <a:r>
              <a:rPr lang="en-US" sz="19900" b="1" dirty="0">
                <a:effectLst>
                  <a:outerShdw blurRad="38100" dist="38100" dir="2700000" algn="tl">
                    <a:srgbClr val="000000">
                      <a:alpha val="43137"/>
                    </a:srgbClr>
                  </a:outerShdw>
                </a:effectLst>
              </a:rPr>
              <a:t>3</a:t>
            </a:r>
          </a:p>
        </p:txBody>
      </p:sp>
      <p:sp>
        <p:nvSpPr>
          <p:cNvPr id="10" name="TextBox 9">
            <a:extLst>
              <a:ext uri="{FF2B5EF4-FFF2-40B4-BE49-F238E27FC236}">
                <a16:creationId xmlns:a16="http://schemas.microsoft.com/office/drawing/2014/main" id="{25DD3E8C-6301-29B0-87CC-3FCC05409C90}"/>
              </a:ext>
            </a:extLst>
          </p:cNvPr>
          <p:cNvSpPr txBox="1"/>
          <p:nvPr/>
        </p:nvSpPr>
        <p:spPr>
          <a:xfrm>
            <a:off x="362607" y="855361"/>
            <a:ext cx="5281448" cy="1908215"/>
          </a:xfrm>
          <a:prstGeom prst="rect">
            <a:avLst/>
          </a:prstGeom>
          <a:noFill/>
        </p:spPr>
        <p:txBody>
          <a:bodyPr wrap="square" rtlCol="0">
            <a:spAutoFit/>
          </a:bodyPr>
          <a:lstStyle/>
          <a:p>
            <a:pPr marL="0" indent="0">
              <a:buNone/>
            </a:pPr>
            <a:r>
              <a:rPr lang="en-GB" sz="2000" dirty="0">
                <a:solidFill>
                  <a:srgbClr val="00B050"/>
                </a:solidFill>
                <a:effectLst>
                  <a:outerShdw blurRad="38100" dist="38100" dir="2700000" algn="tl">
                    <a:srgbClr val="000000">
                      <a:alpha val="43137"/>
                    </a:srgbClr>
                  </a:outerShdw>
                </a:effectLst>
                <a:highlight>
                  <a:srgbClr val="FFFF00"/>
                </a:highlight>
                <a:latin typeface="Bookman Old Style" panose="02050604050505020204" pitchFamily="18" charset="0"/>
              </a:rPr>
              <a:t>Psalms 127:3-7</a:t>
            </a:r>
          </a:p>
          <a:p>
            <a:pPr marL="0" indent="0" algn="just">
              <a:buNone/>
            </a:pPr>
            <a:r>
              <a:rPr lang="en-GB" sz="2000" dirty="0">
                <a:solidFill>
                  <a:srgbClr val="00B050"/>
                </a:solidFill>
                <a:highlight>
                  <a:srgbClr val="FFFF00"/>
                </a:highlight>
                <a:latin typeface="Bookman Old Style" panose="02050604050505020204" pitchFamily="18" charset="0"/>
              </a:rPr>
              <a:t>Behold, children are a heritage from the LORD, the fruit of the womb a reward. ..He shall not be put to shame when he speaks with his enemies in the gate.</a:t>
            </a:r>
          </a:p>
          <a:p>
            <a:endParaRPr lang="en-US" dirty="0">
              <a:solidFill>
                <a:srgbClr val="00B050"/>
              </a:solidFill>
              <a:highlight>
                <a:srgbClr val="FFFF00"/>
              </a:highlight>
            </a:endParaRPr>
          </a:p>
        </p:txBody>
      </p:sp>
      <p:pic>
        <p:nvPicPr>
          <p:cNvPr id="15" name="Picture 14">
            <a:extLst>
              <a:ext uri="{FF2B5EF4-FFF2-40B4-BE49-F238E27FC236}">
                <a16:creationId xmlns:a16="http://schemas.microsoft.com/office/drawing/2014/main" id="{5739101D-9678-291A-FAFA-1B7578E5740E}"/>
              </a:ext>
            </a:extLst>
          </p:cNvPr>
          <p:cNvPicPr>
            <a:picLocks noChangeAspect="1"/>
          </p:cNvPicPr>
          <p:nvPr/>
        </p:nvPicPr>
        <p:blipFill>
          <a:blip r:embed="rId2"/>
          <a:stretch>
            <a:fillRect/>
          </a:stretch>
        </p:blipFill>
        <p:spPr>
          <a:xfrm>
            <a:off x="303774" y="2591928"/>
            <a:ext cx="3673366" cy="3673366"/>
          </a:xfrm>
          <a:prstGeom prst="rect">
            <a:avLst/>
          </a:prstGeom>
        </p:spPr>
      </p:pic>
      <p:sp>
        <p:nvSpPr>
          <p:cNvPr id="12" name="TextBox 11">
            <a:extLst>
              <a:ext uri="{FF2B5EF4-FFF2-40B4-BE49-F238E27FC236}">
                <a16:creationId xmlns:a16="http://schemas.microsoft.com/office/drawing/2014/main" id="{8C3C0FB5-C31F-E1F8-4149-64088654BC69}"/>
              </a:ext>
            </a:extLst>
          </p:cNvPr>
          <p:cNvSpPr txBox="1"/>
          <p:nvPr/>
        </p:nvSpPr>
        <p:spPr>
          <a:xfrm>
            <a:off x="3465038" y="2520396"/>
            <a:ext cx="6483176" cy="1908215"/>
          </a:xfrm>
          <a:prstGeom prst="rect">
            <a:avLst/>
          </a:prstGeom>
          <a:noFill/>
        </p:spPr>
        <p:txBody>
          <a:bodyPr wrap="square" rtlCol="0">
            <a:spAutoFit/>
          </a:bodyPr>
          <a:lstStyle/>
          <a:p>
            <a:pPr marL="0" indent="0">
              <a:buNone/>
            </a:pPr>
            <a:r>
              <a:rPr lang="en-GB" sz="2000" dirty="0">
                <a:solidFill>
                  <a:srgbClr val="00B050"/>
                </a:solidFill>
                <a:effectLst>
                  <a:outerShdw blurRad="38100" dist="38100" dir="2700000" algn="tl">
                    <a:srgbClr val="000000">
                      <a:alpha val="43137"/>
                    </a:srgbClr>
                  </a:outerShdw>
                </a:effectLst>
                <a:highlight>
                  <a:srgbClr val="FFFF00"/>
                </a:highlight>
                <a:latin typeface="Bookman Old Style" panose="02050604050505020204" pitchFamily="18" charset="0"/>
              </a:rPr>
              <a:t>Matthew 21:16,</a:t>
            </a:r>
          </a:p>
          <a:p>
            <a:pPr marL="0" indent="0" algn="just">
              <a:buNone/>
            </a:pPr>
            <a:r>
              <a:rPr lang="en-GB" sz="2000" dirty="0">
                <a:solidFill>
                  <a:srgbClr val="00B050"/>
                </a:solidFill>
                <a:highlight>
                  <a:srgbClr val="FFFF00"/>
                </a:highlight>
                <a:latin typeface="Bookman Old Style" panose="02050604050505020204" pitchFamily="18" charset="0"/>
              </a:rPr>
              <a:t>16"Do you hear what these children are saying?" Jesus said, "Yes, I hear them. And haven't you read in God's Word, 'From the mouths of children and babies I'll furnish a place of praise?’”</a:t>
            </a:r>
          </a:p>
          <a:p>
            <a:endParaRPr lang="en-US" dirty="0">
              <a:solidFill>
                <a:srgbClr val="00B050"/>
              </a:solidFill>
              <a:highlight>
                <a:srgbClr val="FFFF00"/>
              </a:highlight>
            </a:endParaRPr>
          </a:p>
        </p:txBody>
      </p:sp>
    </p:spTree>
    <p:extLst>
      <p:ext uri="{BB962C8B-B14F-4D97-AF65-F5344CB8AC3E}">
        <p14:creationId xmlns:p14="http://schemas.microsoft.com/office/powerpoint/2010/main" val="2011023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a:xfrm>
            <a:off x="408432" y="19660"/>
            <a:ext cx="9912096" cy="1014984"/>
          </a:xfrm>
        </p:spPr>
        <p:txBody>
          <a:bodyPr/>
          <a:lstStyle/>
          <a:p>
            <a:pPr algn="r"/>
            <a:r>
              <a:rPr lang="en-US" sz="1400" b="1" i="1" dirty="0"/>
              <a:t>(Including today’s lesson) </a:t>
            </a:r>
            <a:r>
              <a:rPr lang="en-US" dirty="0">
                <a:solidFill>
                  <a:srgbClr val="00B050"/>
                </a:solidFill>
                <a:latin typeface="Bookman Old Style" panose="02050604050505020204" pitchFamily="18" charset="0"/>
              </a:rPr>
              <a:t>Declarations</a:t>
            </a:r>
            <a:endParaRPr lang="en-US" b="1" i="1" dirty="0"/>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a:xfrm>
            <a:off x="892795" y="1764093"/>
            <a:ext cx="10268712" cy="1505315"/>
          </a:xfrm>
        </p:spPr>
        <p:txBody>
          <a:bodyPr/>
          <a:lstStyle/>
          <a:p>
            <a:r>
              <a:rPr lang="en-US" b="1" dirty="0">
                <a:solidFill>
                  <a:schemeClr val="accent3">
                    <a:lumMod val="75000"/>
                  </a:schemeClr>
                </a:solidFill>
              </a:rPr>
              <a:t>Children</a:t>
            </a:r>
            <a:r>
              <a:rPr lang="en-US" dirty="0"/>
              <a:t>​</a:t>
            </a:r>
          </a:p>
        </p:txBody>
      </p:sp>
      <p:sp>
        <p:nvSpPr>
          <p:cNvPr id="4" name="Title 1">
            <a:extLst>
              <a:ext uri="{FF2B5EF4-FFF2-40B4-BE49-F238E27FC236}">
                <a16:creationId xmlns:a16="http://schemas.microsoft.com/office/drawing/2014/main" id="{9AF4A6B0-32DD-84AC-F428-207431C3397B}"/>
              </a:ext>
            </a:extLst>
          </p:cNvPr>
          <p:cNvSpPr txBox="1">
            <a:spLocks/>
          </p:cNvSpPr>
          <p:nvPr/>
        </p:nvSpPr>
        <p:spPr>
          <a:xfrm>
            <a:off x="2241185" y="874362"/>
            <a:ext cx="8812639" cy="802874"/>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pPr algn="l"/>
            <a:r>
              <a:rPr lang="en-GB" sz="4400" b="1" dirty="0">
                <a:solidFill>
                  <a:srgbClr val="FF0000"/>
                </a:solidFill>
              </a:rPr>
              <a:t>Empowered by the Holy Spirit</a:t>
            </a:r>
            <a:endParaRPr lang="en-US" sz="4400" b="1" i="1" dirty="0">
              <a:solidFill>
                <a:srgbClr val="FF0000"/>
              </a:solidFill>
            </a:endParaRP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a:xfrm>
            <a:off x="3263461" y="1614610"/>
            <a:ext cx="8035743" cy="1723464"/>
          </a:xfrm>
        </p:spPr>
        <p:txBody>
          <a:bodyPr/>
          <a:lstStyle/>
          <a:p>
            <a:pPr indent="0">
              <a:buNone/>
            </a:pPr>
            <a:r>
              <a:rPr lang="en-GB" sz="2000" b="1" dirty="0">
                <a:effectLst>
                  <a:outerShdw blurRad="38100" dist="38100" dir="2700000" algn="tl">
                    <a:srgbClr val="000000">
                      <a:alpha val="43137"/>
                    </a:srgbClr>
                  </a:outerShdw>
                </a:effectLst>
                <a:highlight>
                  <a:srgbClr val="FFFF00"/>
                </a:highlight>
                <a:latin typeface="Bookman Old Style" panose="02050604050505020204" pitchFamily="18" charset="0"/>
              </a:rPr>
              <a:t>John 16:13</a:t>
            </a:r>
          </a:p>
          <a:p>
            <a:pPr indent="0">
              <a:buNone/>
            </a:pPr>
            <a:r>
              <a:rPr lang="en-GB" sz="2000" dirty="0">
                <a:highlight>
                  <a:srgbClr val="FFFF00"/>
                </a:highlight>
                <a:latin typeface="Bookman Old Style" panose="02050604050505020204" pitchFamily="18" charset="0"/>
              </a:rPr>
              <a:t>“When the Spirit of truth comes, he will guide you into all the truth, for he will not speak on his own authority, but whatever he hears he will speak, and he will declare to you the things that are to come” (ESV).</a:t>
            </a:r>
            <a:endParaRPr lang="en-US" sz="2000" dirty="0">
              <a:highlight>
                <a:srgbClr val="FFFF00"/>
              </a:highlight>
              <a:latin typeface="Bookman Old Style" panose="02050604050505020204" pitchFamily="18" charset="0"/>
            </a:endParaRPr>
          </a:p>
        </p:txBody>
      </p:sp>
      <p:pic>
        <p:nvPicPr>
          <p:cNvPr id="6" name="Picture 5">
            <a:extLst>
              <a:ext uri="{FF2B5EF4-FFF2-40B4-BE49-F238E27FC236}">
                <a16:creationId xmlns:a16="http://schemas.microsoft.com/office/drawing/2014/main" id="{08EC38C4-CB2A-7296-C60F-144BCF3C74CB}"/>
              </a:ext>
            </a:extLst>
          </p:cNvPr>
          <p:cNvPicPr>
            <a:picLocks noChangeAspect="1"/>
          </p:cNvPicPr>
          <p:nvPr/>
        </p:nvPicPr>
        <p:blipFill>
          <a:blip r:embed="rId2"/>
          <a:stretch>
            <a:fillRect/>
          </a:stretch>
        </p:blipFill>
        <p:spPr>
          <a:xfrm>
            <a:off x="0" y="220020"/>
            <a:ext cx="2910567" cy="1940184"/>
          </a:xfrm>
          <a:prstGeom prst="rect">
            <a:avLst/>
          </a:prstGeom>
        </p:spPr>
      </p:pic>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b="1" dirty="0">
                <a:solidFill>
                  <a:schemeClr val="accent3">
                    <a:lumMod val="75000"/>
                  </a:schemeClr>
                </a:solidFill>
              </a:rPr>
              <a:t>Workers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a:xfrm>
            <a:off x="3263462" y="4074524"/>
            <a:ext cx="7790362" cy="1349085"/>
          </a:xfrm>
        </p:spPr>
        <p:txBody>
          <a:bodyPr/>
          <a:lstStyle/>
          <a:p>
            <a:pPr indent="0">
              <a:buNone/>
            </a:pPr>
            <a:r>
              <a:rPr lang="en-GB" b="1" dirty="0">
                <a:effectLst>
                  <a:outerShdw blurRad="38100" dist="38100" dir="2700000" algn="tl">
                    <a:srgbClr val="000000">
                      <a:alpha val="43137"/>
                    </a:srgbClr>
                  </a:outerShdw>
                </a:effectLst>
                <a:highlight>
                  <a:srgbClr val="FFFF00"/>
                </a:highlight>
                <a:latin typeface="Bookman Old Style" panose="02050604050505020204" pitchFamily="18" charset="0"/>
              </a:rPr>
              <a:t>Psalm 133:1</a:t>
            </a:r>
          </a:p>
          <a:p>
            <a:pPr indent="0">
              <a:buNone/>
            </a:pPr>
            <a:r>
              <a:rPr lang="en-GB" sz="2000" dirty="0">
                <a:highlight>
                  <a:srgbClr val="FFFF00"/>
                </a:highlight>
                <a:latin typeface="Bookman Old Style" panose="02050604050505020204" pitchFamily="18" charset="0"/>
              </a:rPr>
              <a:t>How good and pleasant it is when brothers live together in unity</a:t>
            </a:r>
            <a:endParaRPr lang="en-US" sz="2000" dirty="0">
              <a:highlight>
                <a:srgbClr val="FFFF00"/>
              </a:highlight>
              <a:latin typeface="Bookman Old Style" panose="02050604050505020204" pitchFamily="18" charset="0"/>
            </a:endParaRP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
        <p:nvSpPr>
          <p:cNvPr id="3" name="TextBox 2">
            <a:extLst>
              <a:ext uri="{FF2B5EF4-FFF2-40B4-BE49-F238E27FC236}">
                <a16:creationId xmlns:a16="http://schemas.microsoft.com/office/drawing/2014/main" id="{7B7C645D-87E4-F7F7-622D-F5D6C5F5B1D8}"/>
              </a:ext>
            </a:extLst>
          </p:cNvPr>
          <p:cNvSpPr txBox="1"/>
          <p:nvPr/>
        </p:nvSpPr>
        <p:spPr>
          <a:xfrm>
            <a:off x="10118410" y="-421568"/>
            <a:ext cx="1588958" cy="3154710"/>
          </a:xfrm>
          <a:prstGeom prst="rect">
            <a:avLst/>
          </a:prstGeom>
          <a:noFill/>
        </p:spPr>
        <p:txBody>
          <a:bodyPr wrap="square" rtlCol="0">
            <a:spAutoFit/>
          </a:bodyPr>
          <a:lstStyle/>
          <a:p>
            <a:pPr algn="ctr"/>
            <a:r>
              <a:rPr lang="en-US" sz="19900" b="1" dirty="0">
                <a:effectLst>
                  <a:outerShdw blurRad="38100" dist="38100" dir="2700000" algn="tl">
                    <a:srgbClr val="000000">
                      <a:alpha val="43137"/>
                    </a:srgbClr>
                  </a:outerShdw>
                </a:effectLst>
              </a:rPr>
              <a:t>4</a:t>
            </a:r>
          </a:p>
        </p:txBody>
      </p:sp>
    </p:spTree>
    <p:extLst>
      <p:ext uri="{BB962C8B-B14F-4D97-AF65-F5344CB8AC3E}">
        <p14:creationId xmlns:p14="http://schemas.microsoft.com/office/powerpoint/2010/main" val="164672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221868" y="1783080"/>
            <a:ext cx="4959821" cy="1162762"/>
          </a:xfrm>
        </p:spPr>
        <p:txBody>
          <a:bodyPr/>
          <a:lstStyle/>
          <a:p>
            <a:r>
              <a:rPr lang="en-GB" sz="6000" b="1" i="0" baseline="30000" dirty="0">
                <a:solidFill>
                  <a:srgbClr val="000000"/>
                </a:solidFill>
                <a:effectLst>
                  <a:outerShdw blurRad="38100" dist="38100" dir="2700000" algn="tl">
                    <a:srgbClr val="000000">
                      <a:alpha val="43137"/>
                    </a:srgbClr>
                  </a:outerShdw>
                </a:effectLst>
                <a:highlight>
                  <a:srgbClr val="FFFF00"/>
                </a:highlight>
                <a:latin typeface="Bookman Old Style" panose="02050604050505020204" pitchFamily="18" charset="0"/>
              </a:rPr>
              <a:t>Matthew 28:19</a:t>
            </a:r>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a:xfrm flipH="1" flipV="1">
            <a:off x="1760246" y="-394138"/>
            <a:ext cx="250065" cy="394138"/>
          </a:xfrm>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486401" y="2017984"/>
            <a:ext cx="5341673" cy="3575253"/>
          </a:xfrm>
        </p:spPr>
        <p:txBody>
          <a:bodyPr/>
          <a:lstStyle/>
          <a:p>
            <a:endParaRPr lang="en-GB" sz="2800" b="1" i="0" baseline="30000" dirty="0">
              <a:solidFill>
                <a:srgbClr val="000000"/>
              </a:solidFill>
              <a:effectLst>
                <a:outerShdw blurRad="38100" dist="38100" dir="2700000" algn="tl">
                  <a:srgbClr val="000000">
                    <a:alpha val="43137"/>
                  </a:srgbClr>
                </a:outerShdw>
              </a:effectLst>
              <a:highlight>
                <a:srgbClr val="FFFFFF"/>
              </a:highlight>
              <a:latin typeface="Bookman Old Style" panose="02050604050505020204" pitchFamily="18" charset="0"/>
            </a:endParaRPr>
          </a:p>
          <a:p>
            <a:br>
              <a:rPr lang="en-GB" sz="2000" b="1" i="0" baseline="30000" dirty="0">
                <a:solidFill>
                  <a:srgbClr val="000000"/>
                </a:solidFill>
                <a:effectLst/>
                <a:highlight>
                  <a:srgbClr val="FFFF00"/>
                </a:highlight>
                <a:latin typeface="Bookman Old Style" panose="02050604050505020204" pitchFamily="18" charset="0"/>
              </a:rPr>
            </a:br>
            <a:r>
              <a:rPr lang="en-GB" sz="2000" b="1" i="0" baseline="30000" dirty="0">
                <a:solidFill>
                  <a:srgbClr val="000000"/>
                </a:solidFill>
                <a:effectLst/>
                <a:highlight>
                  <a:srgbClr val="FFFF00"/>
                </a:highlight>
                <a:latin typeface="Bookman Old Style" panose="02050604050505020204" pitchFamily="18" charset="0"/>
              </a:rPr>
              <a:t>19 </a:t>
            </a:r>
            <a:r>
              <a:rPr lang="en-GB" sz="2000" b="0" i="0" dirty="0">
                <a:solidFill>
                  <a:srgbClr val="000000"/>
                </a:solidFill>
                <a:effectLst/>
                <a:highlight>
                  <a:srgbClr val="FFFF00"/>
                </a:highlight>
                <a:latin typeface="Bookman Old Style" panose="02050604050505020204" pitchFamily="18" charset="0"/>
              </a:rPr>
              <a:t>Therefore go and make disciples of all nations, baptizing them in the name of the Father and of the Son and of the Holy Spirit, </a:t>
            </a:r>
            <a:r>
              <a:rPr lang="en-GB" sz="2000" b="1" i="0" baseline="30000" dirty="0">
                <a:solidFill>
                  <a:srgbClr val="000000"/>
                </a:solidFill>
                <a:effectLst/>
                <a:highlight>
                  <a:srgbClr val="FFFF00"/>
                </a:highlight>
                <a:latin typeface="Bookman Old Style" panose="02050604050505020204" pitchFamily="18" charset="0"/>
              </a:rPr>
              <a:t>20 </a:t>
            </a:r>
            <a:r>
              <a:rPr lang="en-GB" sz="2000" b="0" i="0" dirty="0">
                <a:solidFill>
                  <a:srgbClr val="000000"/>
                </a:solidFill>
                <a:effectLst/>
                <a:highlight>
                  <a:srgbClr val="FFFF00"/>
                </a:highlight>
                <a:latin typeface="Bookman Old Style" panose="02050604050505020204" pitchFamily="18" charset="0"/>
              </a:rPr>
              <a:t>and teaching them to obey everything I have commanded you. And </a:t>
            </a:r>
            <a:r>
              <a:rPr lang="en-GB" sz="2000" b="1" i="1" dirty="0">
                <a:solidFill>
                  <a:srgbClr val="FF0000"/>
                </a:solidFill>
                <a:effectLst/>
                <a:highlight>
                  <a:srgbClr val="FFFF00"/>
                </a:highlight>
                <a:latin typeface="Bookman Old Style" panose="02050604050505020204" pitchFamily="18" charset="0"/>
              </a:rPr>
              <a:t>surely I am with you always, to the very end of the age</a:t>
            </a:r>
            <a:r>
              <a:rPr lang="en-GB" sz="2000" b="0" i="0" dirty="0">
                <a:solidFill>
                  <a:srgbClr val="FF0000"/>
                </a:solidFill>
                <a:effectLst/>
                <a:highlight>
                  <a:srgbClr val="FFFF00"/>
                </a:highlight>
                <a:latin typeface="Bookman Old Style" panose="02050604050505020204" pitchFamily="18" charset="0"/>
              </a:rPr>
              <a:t>.”</a:t>
            </a:r>
            <a:endParaRPr lang="en-US" sz="2000" dirty="0">
              <a:solidFill>
                <a:srgbClr val="FF0000"/>
              </a:solidFill>
              <a:highlight>
                <a:srgbClr val="FFFF00"/>
              </a:highlight>
              <a:latin typeface="Bookman Old Style" panose="02050604050505020204" pitchFamily="18" charset="0"/>
            </a:endParaRPr>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6</a:t>
            </a:fld>
            <a:endParaRPr lang="en-US" dirty="0"/>
          </a:p>
        </p:txBody>
      </p:sp>
      <p:pic>
        <p:nvPicPr>
          <p:cNvPr id="5" name="Picture 4">
            <a:extLst>
              <a:ext uri="{FF2B5EF4-FFF2-40B4-BE49-F238E27FC236}">
                <a16:creationId xmlns:a16="http://schemas.microsoft.com/office/drawing/2014/main" id="{052061FB-E0B9-FDD5-9103-357E01EC323C}"/>
              </a:ext>
            </a:extLst>
          </p:cNvPr>
          <p:cNvPicPr>
            <a:picLocks noChangeAspect="1"/>
          </p:cNvPicPr>
          <p:nvPr/>
        </p:nvPicPr>
        <p:blipFill>
          <a:blip r:embed="rId3"/>
          <a:stretch>
            <a:fillRect/>
          </a:stretch>
        </p:blipFill>
        <p:spPr>
          <a:xfrm>
            <a:off x="1724249" y="0"/>
            <a:ext cx="2419924" cy="6858000"/>
          </a:xfrm>
          <a:prstGeom prst="rect">
            <a:avLst/>
          </a:prstGeom>
        </p:spPr>
      </p:pic>
      <p:sp>
        <p:nvSpPr>
          <p:cNvPr id="4" name="TextBox 3">
            <a:extLst>
              <a:ext uri="{FF2B5EF4-FFF2-40B4-BE49-F238E27FC236}">
                <a16:creationId xmlns:a16="http://schemas.microsoft.com/office/drawing/2014/main" id="{D077DB08-7F77-FF89-F71C-1E3C4A3D190E}"/>
              </a:ext>
            </a:extLst>
          </p:cNvPr>
          <p:cNvSpPr txBox="1"/>
          <p:nvPr/>
        </p:nvSpPr>
        <p:spPr>
          <a:xfrm>
            <a:off x="9934959" y="-208868"/>
            <a:ext cx="1588958" cy="3154710"/>
          </a:xfrm>
          <a:prstGeom prst="rect">
            <a:avLst/>
          </a:prstGeom>
          <a:noFill/>
        </p:spPr>
        <p:txBody>
          <a:bodyPr wrap="square" rtlCol="0">
            <a:spAutoFit/>
          </a:bodyPr>
          <a:lstStyle/>
          <a:p>
            <a:pPr algn="ctr"/>
            <a:r>
              <a:rPr lang="en-US" sz="19900" b="1" dirty="0">
                <a:effectLst>
                  <a:outerShdw blurRad="38100" dist="38100" dir="2700000" algn="tl">
                    <a:srgbClr val="000000">
                      <a:alpha val="43137"/>
                    </a:srgbClr>
                  </a:outerShdw>
                </a:effectLst>
              </a:rPr>
              <a:t>5</a:t>
            </a:r>
          </a:p>
        </p:txBody>
      </p:sp>
    </p:spTree>
    <p:extLst>
      <p:ext uri="{BB962C8B-B14F-4D97-AF65-F5344CB8AC3E}">
        <p14:creationId xmlns:p14="http://schemas.microsoft.com/office/powerpoint/2010/main" val="591722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385159" y="2756916"/>
            <a:ext cx="4873752" cy="1709928"/>
          </a:xfrm>
        </p:spPr>
        <p:txBody>
          <a:bodyPr/>
          <a:lstStyle/>
          <a:p>
            <a:r>
              <a:rPr lang="en-US" b="1"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endParaRPr lang="en-US" dirty="0"/>
          </a:p>
          <a:p>
            <a:endParaRPr lang="en-US" dirty="0"/>
          </a:p>
        </p:txBody>
      </p:sp>
      <p:pic>
        <p:nvPicPr>
          <p:cNvPr id="7" name="Picture Placeholder 6">
            <a:extLst>
              <a:ext uri="{FF2B5EF4-FFF2-40B4-BE49-F238E27FC236}">
                <a16:creationId xmlns:a16="http://schemas.microsoft.com/office/drawing/2014/main" id="{89D35357-CF72-FDB3-74C2-5D348FCE6DDA}"/>
              </a:ext>
            </a:extLst>
          </p:cNvPr>
          <p:cNvPicPr>
            <a:picLocks noGrp="1" noChangeAspect="1"/>
          </p:cNvPicPr>
          <p:nvPr>
            <p:ph type="pic" sz="quarter" idx="10"/>
          </p:nvPr>
        </p:nvPicPr>
        <p:blipFill>
          <a:blip r:embed="rId2"/>
          <a:srcRect l="2964" r="2964"/>
          <a:stretch>
            <a:fillRect/>
          </a:stretch>
        </p:blipFill>
        <p:spPr>
          <a:xfrm flipH="1">
            <a:off x="6443482" y="959236"/>
            <a:ext cx="4497787" cy="4781671"/>
          </a:xfrm>
        </p:spPr>
      </p:pic>
    </p:spTree>
    <p:extLst>
      <p:ext uri="{BB962C8B-B14F-4D97-AF65-F5344CB8AC3E}">
        <p14:creationId xmlns:p14="http://schemas.microsoft.com/office/powerpoint/2010/main" val="2397583386"/>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{2B8B30CD-4D28-43D8-AA30-D62E402E5027}tf11429527_win32</Template>
  <TotalTime>40</TotalTime>
  <Words>390</Words>
  <Application>Microsoft Office PowerPoint</Application>
  <PresentationFormat>Widescreen</PresentationFormat>
  <Paragraphs>46</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Bookman Old Style</vt:lpstr>
      <vt:lpstr>Calibri</vt:lpstr>
      <vt:lpstr>Century Gothic</vt:lpstr>
      <vt:lpstr>DM Sans Medium</vt:lpstr>
      <vt:lpstr>Impact</vt:lpstr>
      <vt:lpstr>Karla</vt:lpstr>
      <vt:lpstr>Univers Condensed Light</vt:lpstr>
      <vt:lpstr>Office Theme</vt:lpstr>
      <vt:lpstr>Morning Session #DVBS2024</vt:lpstr>
      <vt:lpstr>Memory Verse </vt:lpstr>
      <vt:lpstr>THE CALL</vt:lpstr>
      <vt:lpstr>Meditation</vt:lpstr>
      <vt:lpstr>(Including today’s lesson) Declarations</vt:lpstr>
      <vt:lpstr>Matthew 28:19</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BRIAN WAWERU</dc:creator>
  <cp:lastModifiedBy>BRIAN WAWERU</cp:lastModifiedBy>
  <cp:revision>16</cp:revision>
  <dcterms:created xsi:type="dcterms:W3CDTF">2024-08-14T21:06:34Z</dcterms:created>
  <dcterms:modified xsi:type="dcterms:W3CDTF">2024-08-14T21:54:07Z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